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2" r:id="rId19"/>
    <p:sldId id="275" r:id="rId20"/>
    <p:sldId id="276" r:id="rId21"/>
    <p:sldId id="277" r:id="rId22"/>
    <p:sldId id="287" r:id="rId23"/>
    <p:sldId id="288" r:id="rId24"/>
    <p:sldId id="294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97"/>
  </p:normalViewPr>
  <p:slideViewPr>
    <p:cSldViewPr>
      <p:cViewPr varScale="1">
        <p:scale>
          <a:sx n="85" d="100"/>
          <a:sy n="85" d="100"/>
        </p:scale>
        <p:origin x="10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0F39-FC43-4391-BF82-D2A094D070F8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030-73A7-435C-A358-40C404869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0F39-FC43-4391-BF82-D2A094D070F8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030-73A7-435C-A358-40C404869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0F39-FC43-4391-BF82-D2A094D070F8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030-73A7-435C-A358-40C404869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0F39-FC43-4391-BF82-D2A094D070F8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030-73A7-435C-A358-40C404869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0F39-FC43-4391-BF82-D2A094D070F8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030-73A7-435C-A358-40C404869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0F39-FC43-4391-BF82-D2A094D070F8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030-73A7-435C-A358-40C404869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0F39-FC43-4391-BF82-D2A094D070F8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030-73A7-435C-A358-40C404869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0F39-FC43-4391-BF82-D2A094D070F8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030-73A7-435C-A358-40C404869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0F39-FC43-4391-BF82-D2A094D070F8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030-73A7-435C-A358-40C404869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0F39-FC43-4391-BF82-D2A094D070F8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030-73A7-435C-A358-40C404869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0F39-FC43-4391-BF82-D2A094D070F8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030-73A7-435C-A358-40C404869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0F39-FC43-4391-BF82-D2A094D070F8}" type="datetimeFigureOut">
              <a:rPr lang="en-US" smtClean="0"/>
              <a:pPr/>
              <a:t>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C0030-73A7-435C-A358-40C404869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Spanish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Clothing Descriptions</a:t>
            </a:r>
          </a:p>
          <a:p>
            <a:r>
              <a:rPr lang="en-US" dirty="0" smtClean="0"/>
              <a:t>Week of 4/13</a:t>
            </a:r>
          </a:p>
          <a:p>
            <a:r>
              <a:rPr lang="en-US" dirty="0" smtClean="0"/>
              <a:t>Due 4/17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Comodo/incomodo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comfortable</a:t>
            </a:r>
            <a:r>
              <a:rPr lang="en-US" dirty="0" smtClean="0"/>
              <a:t>/</a:t>
            </a:r>
            <a:r>
              <a:rPr lang="en-US" b="1" dirty="0" smtClean="0"/>
              <a:t>uncomfortable</a:t>
            </a:r>
            <a:endParaRPr lang="en-US" b="1" dirty="0"/>
          </a:p>
        </p:txBody>
      </p:sp>
      <p:pic>
        <p:nvPicPr>
          <p:cNvPr id="21506" name="Picture 2" descr="http://teamassignment.com/images/uncomfortable-shoes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4356" y="1670050"/>
            <a:ext cx="2839044" cy="5111750"/>
          </a:xfrm>
          <a:prstGeom prst="rect">
            <a:avLst/>
          </a:prstGeom>
          <a:noFill/>
        </p:spPr>
      </p:pic>
      <p:pic>
        <p:nvPicPr>
          <p:cNvPr id="21508" name="Picture 4" descr="http://christianpf.com/wp-content/uploads/2007/11/crocs-sho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956" y="182245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cuero</a:t>
            </a:r>
            <a:r>
              <a:rPr lang="en-US" dirty="0" smtClean="0"/>
              <a:t> - </a:t>
            </a:r>
            <a:r>
              <a:rPr lang="en-US" b="1" dirty="0" smtClean="0"/>
              <a:t>leather</a:t>
            </a:r>
            <a:endParaRPr lang="en-US" b="1" dirty="0"/>
          </a:p>
        </p:txBody>
      </p:sp>
      <p:pic>
        <p:nvPicPr>
          <p:cNvPr id="20482" name="Picture 2" descr="http://www.motorcycleparts-accessories-andmore.com/image-files/teknic_rebel_leather_jacket_bl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371600"/>
            <a:ext cx="5334000" cy="5334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seda</a:t>
            </a:r>
            <a:r>
              <a:rPr lang="en-US" dirty="0" smtClean="0"/>
              <a:t> - </a:t>
            </a:r>
            <a:r>
              <a:rPr lang="en-US" b="1" dirty="0" smtClean="0"/>
              <a:t>silk</a:t>
            </a:r>
            <a:endParaRPr lang="en-US" b="1" dirty="0"/>
          </a:p>
        </p:txBody>
      </p:sp>
      <p:pic>
        <p:nvPicPr>
          <p:cNvPr id="19460" name="Picture 4" descr="http://www.baronboutique.com/satin_silk/satin_burgun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47800"/>
            <a:ext cx="5105400" cy="47527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Oscuro</a:t>
            </a:r>
            <a:r>
              <a:rPr lang="en-US" b="1" dirty="0" smtClean="0">
                <a:solidFill>
                  <a:schemeClr val="bg1"/>
                </a:solidFill>
              </a:rPr>
              <a:t> - dark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Vivo - </a:t>
            </a:r>
            <a:r>
              <a:rPr lang="en-US" b="1" dirty="0" smtClean="0"/>
              <a:t>bright</a:t>
            </a:r>
            <a:endParaRPr lang="en-US" b="1" dirty="0"/>
          </a:p>
        </p:txBody>
      </p:sp>
      <p:pic>
        <p:nvPicPr>
          <p:cNvPr id="3" name="Picture 2" descr="http://www.minispace.com/mediadata/article/200905/800x600/7hulyb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71600"/>
            <a:ext cx="5861538" cy="4724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Pastel - </a:t>
            </a:r>
            <a:r>
              <a:rPr lang="en-US" b="1" dirty="0" smtClean="0"/>
              <a:t>pastel</a:t>
            </a:r>
            <a:endParaRPr lang="en-US" b="1" dirty="0"/>
          </a:p>
        </p:txBody>
      </p:sp>
      <p:pic>
        <p:nvPicPr>
          <p:cNvPr id="16386" name="Picture 2" descr="http://silviahartmann.com/background-tile-art/images/watercolor-t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371600"/>
            <a:ext cx="3343275" cy="4762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un solo color – </a:t>
            </a:r>
            <a:r>
              <a:rPr lang="en-US" b="1" dirty="0" smtClean="0"/>
              <a:t>solid/one color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905000" y="1828800"/>
            <a:ext cx="52578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Apretado</a:t>
            </a:r>
            <a:r>
              <a:rPr lang="en-US" dirty="0" smtClean="0"/>
              <a:t> - </a:t>
            </a:r>
            <a:r>
              <a:rPr lang="en-US" b="1" dirty="0" smtClean="0"/>
              <a:t>tight</a:t>
            </a:r>
            <a:endParaRPr lang="en-US" b="1" dirty="0"/>
          </a:p>
        </p:txBody>
      </p:sp>
      <p:pic>
        <p:nvPicPr>
          <p:cNvPr id="14338" name="Picture 2" descr="http://i5.photobucket.com/albums/y196/voorson/fat_man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295400"/>
            <a:ext cx="3429000" cy="52389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Suelto</a:t>
            </a:r>
            <a:r>
              <a:rPr lang="en-US" dirty="0" smtClean="0"/>
              <a:t>- </a:t>
            </a:r>
            <a:r>
              <a:rPr lang="en-US" b="1" dirty="0" smtClean="0"/>
              <a:t>loose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95400"/>
            <a:ext cx="584454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28253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algodón</a:t>
            </a:r>
            <a:r>
              <a:rPr lang="en-US" dirty="0" smtClean="0"/>
              <a:t> - </a:t>
            </a:r>
            <a:r>
              <a:rPr lang="en-US" b="1" dirty="0" smtClean="0"/>
              <a:t>cotton</a:t>
            </a:r>
            <a:endParaRPr lang="en-US" b="1" dirty="0"/>
          </a:p>
        </p:txBody>
      </p:sp>
      <p:pic>
        <p:nvPicPr>
          <p:cNvPr id="12290" name="Picture 2" descr="http://blog.bioethics.net/cotton-candy-center-9-27-2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447800"/>
            <a:ext cx="4800600" cy="50540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Objetivo</a:t>
            </a:r>
            <a:r>
              <a:rPr lang="en-US" dirty="0" smtClean="0"/>
              <a:t>: I will use clothing nouns and adjectives in order to describe what I and others are wearing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Topic</a:t>
            </a:r>
            <a:r>
              <a:rPr lang="en-US" dirty="0" smtClean="0"/>
              <a:t>: Clothing Descriptions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lana</a:t>
            </a:r>
            <a:r>
              <a:rPr lang="en-US" dirty="0" smtClean="0"/>
              <a:t> - </a:t>
            </a:r>
            <a:r>
              <a:rPr lang="en-US" b="1" dirty="0" smtClean="0"/>
              <a:t>wool</a:t>
            </a:r>
            <a:endParaRPr lang="en-US" b="1" dirty="0"/>
          </a:p>
        </p:txBody>
      </p:sp>
      <p:pic>
        <p:nvPicPr>
          <p:cNvPr id="11266" name="Picture 2" descr="http://www.joven-kids.com/blog/wp-content/blogimages/2008/07/charlie-brown-wool-sweater-front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0"/>
            <a:ext cx="5467350" cy="41041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tela</a:t>
            </a:r>
            <a:r>
              <a:rPr lang="en-US" dirty="0" smtClean="0"/>
              <a:t> </a:t>
            </a:r>
            <a:r>
              <a:rPr lang="en-US" dirty="0" err="1" smtClean="0"/>
              <a:t>sintetica</a:t>
            </a:r>
            <a:r>
              <a:rPr lang="en-US" dirty="0" smtClean="0"/>
              <a:t> – </a:t>
            </a:r>
            <a:r>
              <a:rPr lang="en-US" b="1" dirty="0" smtClean="0"/>
              <a:t>synthetic</a:t>
            </a:r>
            <a:r>
              <a:rPr lang="en-US" dirty="0" smtClean="0"/>
              <a:t> </a:t>
            </a:r>
            <a:r>
              <a:rPr lang="en-US" b="1" dirty="0" smtClean="0"/>
              <a:t>fabric</a:t>
            </a:r>
            <a:endParaRPr lang="en-US" b="1" dirty="0"/>
          </a:p>
        </p:txBody>
      </p:sp>
      <p:pic>
        <p:nvPicPr>
          <p:cNvPr id="10242" name="Picture 2" descr="http://images.buycostumes.com/mgen/merchandiser/18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4597400" cy="459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8288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Adjectives come ______________ the noun!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16002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</a:rPr>
              <a:t>AFTER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3528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Examples:</a:t>
            </a:r>
          </a:p>
          <a:p>
            <a:r>
              <a:rPr lang="en-US" sz="3600" dirty="0" smtClean="0"/>
              <a:t>Red dress = ______________________</a:t>
            </a:r>
          </a:p>
          <a:p>
            <a:endParaRPr lang="en-US" sz="3600" dirty="0" smtClean="0"/>
          </a:p>
          <a:p>
            <a:r>
              <a:rPr lang="en-US" sz="3600" dirty="0" smtClean="0"/>
              <a:t>Cotton shirt = ____________________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37338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/>
                </a:solidFill>
              </a:rPr>
              <a:t>Vestido</a:t>
            </a:r>
            <a:r>
              <a:rPr lang="en-US" sz="4400" b="1" dirty="0" smtClean="0">
                <a:solidFill>
                  <a:schemeClr val="accent2"/>
                </a:solidFill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</a:rPr>
              <a:t>rojo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47244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/>
                </a:solidFill>
              </a:rPr>
              <a:t>Camisa</a:t>
            </a:r>
            <a:r>
              <a:rPr lang="en-US" sz="4400" b="1" dirty="0" smtClean="0">
                <a:solidFill>
                  <a:schemeClr val="accent2"/>
                </a:solidFill>
              </a:rPr>
              <a:t> de </a:t>
            </a:r>
            <a:r>
              <a:rPr lang="en-US" sz="4400" b="1" dirty="0" err="1" smtClean="0">
                <a:solidFill>
                  <a:schemeClr val="accent2"/>
                </a:solidFill>
              </a:rPr>
              <a:t>algodón</a:t>
            </a:r>
            <a:r>
              <a:rPr lang="en-US" sz="4400" b="1" dirty="0" smtClean="0">
                <a:solidFill>
                  <a:schemeClr val="accent2"/>
                </a:solidFill>
              </a:rPr>
              <a:t> </a:t>
            </a:r>
            <a:endParaRPr 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47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ALSO!!!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828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Everything must always ___________!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6002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</a:rPr>
              <a:t>AGREE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3528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Examples:</a:t>
            </a:r>
          </a:p>
          <a:p>
            <a:r>
              <a:rPr lang="en-US" sz="3600" dirty="0" smtClean="0"/>
              <a:t>Yellow pants = ______________________</a:t>
            </a:r>
          </a:p>
          <a:p>
            <a:endParaRPr lang="en-US" sz="3600" dirty="0" smtClean="0"/>
          </a:p>
          <a:p>
            <a:r>
              <a:rPr lang="en-US" sz="3600" dirty="0" smtClean="0"/>
              <a:t>Comfortable t-shirt = ____________________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37338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/>
                </a:solidFill>
              </a:rPr>
              <a:t>Pantalones</a:t>
            </a:r>
            <a:r>
              <a:rPr lang="en-US" sz="4400" b="1" dirty="0" smtClean="0">
                <a:solidFill>
                  <a:schemeClr val="accent2"/>
                </a:solidFill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</a:rPr>
              <a:t>amarillos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8768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/>
                </a:solidFill>
              </a:rPr>
              <a:t>Camiseta</a:t>
            </a:r>
            <a:r>
              <a:rPr lang="en-US" sz="4400" b="1" dirty="0" smtClean="0">
                <a:solidFill>
                  <a:schemeClr val="accent2"/>
                </a:solidFill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</a:rPr>
              <a:t>cómoda</a:t>
            </a:r>
            <a:endParaRPr 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83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With more than one description, color comes first.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402452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6553200" cy="5364162"/>
          </a:xfrm>
        </p:spPr>
        <p:txBody>
          <a:bodyPr>
            <a:normAutofit/>
          </a:bodyPr>
          <a:lstStyle/>
          <a:p>
            <a:r>
              <a:rPr lang="en-US" dirty="0" smtClean="0"/>
              <a:t>Write a sentence describing what the person is wearing based on what you see in the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edia.onsugar.com/files/2011/01/03/5/1336/13360451/e2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4267200" cy="68505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www.i-like-lyrics.com/images/Puff%20Dad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6553200" cy="67468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images2.fanpop.com/images/photos/5700000/Vanessa-vanessa-anne-hudgens-5752516-294-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038600" cy="68683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isheleonline.com/wp-content/uploads/2010/07/k-h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0"/>
            <a:ext cx="3657600" cy="68347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Los </a:t>
            </a:r>
            <a:r>
              <a:rPr lang="en-US" b="1" dirty="0" err="1" smtClean="0"/>
              <a:t>colores</a:t>
            </a:r>
            <a:r>
              <a:rPr lang="en-US" b="1" dirty="0" smtClean="0"/>
              <a:t>!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295400"/>
          <a:ext cx="8153400" cy="510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850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 err="1">
                          <a:solidFill>
                            <a:srgbClr val="FF0000"/>
                          </a:solidFill>
                          <a:latin typeface="Cambria"/>
                          <a:ea typeface="Cambria"/>
                          <a:cs typeface="Times New Roman"/>
                        </a:rPr>
                        <a:t>Rojo</a:t>
                      </a:r>
                      <a:endParaRPr lang="en-US" sz="4800" b="1" dirty="0">
                        <a:solidFill>
                          <a:srgbClr val="FF0000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ln w="22225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Times New Roman"/>
                        </a:rPr>
                        <a:t>Blanco</a:t>
                      </a:r>
                    </a:p>
                  </a:txBody>
                  <a:tcPr marL="68580" marR="68580" marT="0" marB="0" anchor="ctr"/>
                </a:tc>
              </a:tr>
              <a:tr h="850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 err="1">
                          <a:solidFill>
                            <a:srgbClr val="0000FF"/>
                          </a:solidFill>
                          <a:latin typeface="Cambria"/>
                          <a:ea typeface="Cambria"/>
                          <a:cs typeface="Times New Roman"/>
                        </a:rPr>
                        <a:t>Azul</a:t>
                      </a:r>
                      <a:endParaRPr lang="en-US" sz="4800" b="1" dirty="0">
                        <a:solidFill>
                          <a:srgbClr val="0000FF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latin typeface="Cambria"/>
                          <a:ea typeface="Cambria"/>
                          <a:cs typeface="Times New Roman"/>
                        </a:rPr>
                        <a:t>Negro</a:t>
                      </a:r>
                    </a:p>
                  </a:txBody>
                  <a:tcPr marL="68580" marR="68580" marT="0" marB="0" anchor="ctr"/>
                </a:tc>
              </a:tr>
              <a:tr h="850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  <a:latin typeface="Cambria"/>
                          <a:ea typeface="Cambria"/>
                          <a:cs typeface="Times New Roman"/>
                        </a:rPr>
                        <a:t>Amarillo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"/>
                          <a:ea typeface="Cambria"/>
                          <a:cs typeface="Times New Roman"/>
                        </a:rPr>
                        <a:t>Gris</a:t>
                      </a:r>
                    </a:p>
                  </a:txBody>
                  <a:tcPr marL="68580" marR="68580" marT="0" marB="0" anchor="ctr"/>
                </a:tc>
              </a:tr>
              <a:tr h="850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8000"/>
                          </a:solidFill>
                          <a:latin typeface="Cambria"/>
                          <a:ea typeface="Cambria"/>
                          <a:cs typeface="Times New Roman"/>
                        </a:rPr>
                        <a:t>Verde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 err="1">
                          <a:solidFill>
                            <a:srgbClr val="663300"/>
                          </a:solidFill>
                          <a:latin typeface="Cambria"/>
                          <a:ea typeface="Cambria"/>
                          <a:cs typeface="Times New Roman"/>
                        </a:rPr>
                        <a:t>Marrón</a:t>
                      </a:r>
                      <a:endParaRPr lang="en-US" sz="4800" b="1" dirty="0">
                        <a:solidFill>
                          <a:srgbClr val="663300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0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 err="1">
                          <a:solidFill>
                            <a:srgbClr val="FF6600"/>
                          </a:solidFill>
                          <a:latin typeface="Cambria"/>
                          <a:ea typeface="Cambria"/>
                          <a:cs typeface="Times New Roman"/>
                        </a:rPr>
                        <a:t>Anaranjado</a:t>
                      </a:r>
                      <a:endParaRPr lang="en-US" sz="4800" b="1" dirty="0">
                        <a:solidFill>
                          <a:srgbClr val="FF6600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 err="1">
                          <a:solidFill>
                            <a:srgbClr val="660066"/>
                          </a:solidFill>
                          <a:latin typeface="Cambria"/>
                          <a:ea typeface="Cambria"/>
                          <a:cs typeface="Times New Roman"/>
                        </a:rPr>
                        <a:t>Morado</a:t>
                      </a:r>
                      <a:endParaRPr lang="en-US" sz="4800" b="1" dirty="0">
                        <a:solidFill>
                          <a:srgbClr val="660066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0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66"/>
                          </a:solidFill>
                          <a:latin typeface="Cambria"/>
                          <a:ea typeface="Cambria"/>
                          <a:cs typeface="Times New Roman"/>
                        </a:rPr>
                        <a:t>Rosado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b="1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img2.timeinc.net/people/i/2007/stylewatch/blog/070924/jennifer_lopez_300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5181600" cy="6908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fashlife.com/wp-content/uploads/2010/12/Nicki-Mina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199" y="0"/>
            <a:ext cx="429096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thehiphopchronicle.com/wp-content/uploads/2008/08/50cen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4876800" cy="67890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4.bp.blogspot.com/_lXTvmMBZrWY/SnNl9eRlyTI/AAAAAAAAIyw/Yp1Ux107Y9c/s400/michelle+obam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5105400" cy="6807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flores</a:t>
            </a:r>
            <a:r>
              <a:rPr lang="en-US" dirty="0" smtClean="0"/>
              <a:t> - </a:t>
            </a:r>
            <a:r>
              <a:rPr lang="en-US" b="1" dirty="0" smtClean="0"/>
              <a:t>flowered</a:t>
            </a:r>
            <a:endParaRPr lang="en-US" b="1" dirty="0"/>
          </a:p>
        </p:txBody>
      </p:sp>
      <p:pic>
        <p:nvPicPr>
          <p:cNvPr id="36866" name="Picture 2" descr="http://www.webdesignhot.com/wp-content/uploads/2009/06/Free-Very-flowery-Pattern-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248400" cy="45375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lunares</a:t>
            </a:r>
            <a:r>
              <a:rPr lang="en-US" dirty="0" smtClean="0"/>
              <a:t> – </a:t>
            </a:r>
            <a:r>
              <a:rPr lang="en-US" b="1" dirty="0" smtClean="0"/>
              <a:t>polka dot</a:t>
            </a:r>
            <a:endParaRPr lang="en-US" b="1" dirty="0"/>
          </a:p>
        </p:txBody>
      </p:sp>
      <p:pic>
        <p:nvPicPr>
          <p:cNvPr id="26626" name="Picture 2" descr="http://matchstic.com/blog/wp-content/uploads/2009/05/black-white-polka-do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447800"/>
            <a:ext cx="4543425" cy="47529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cuadros</a:t>
            </a:r>
            <a:r>
              <a:rPr lang="en-US" dirty="0" smtClean="0"/>
              <a:t> – </a:t>
            </a:r>
            <a:r>
              <a:rPr lang="en-US" b="1" dirty="0" smtClean="0"/>
              <a:t>plaid</a:t>
            </a:r>
            <a:r>
              <a:rPr lang="en-US" dirty="0" smtClean="0"/>
              <a:t>/</a:t>
            </a:r>
            <a:r>
              <a:rPr lang="en-US" b="1" dirty="0" smtClean="0"/>
              <a:t>checkered</a:t>
            </a:r>
            <a:endParaRPr lang="en-US" b="1" dirty="0"/>
          </a:p>
        </p:txBody>
      </p:sp>
      <p:pic>
        <p:nvPicPr>
          <p:cNvPr id="25602" name="Picture 2" descr="http://www.vectorstock.com/composite/237959/seamless-checkered-pattern-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600200"/>
            <a:ext cx="4572000" cy="48126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rayas</a:t>
            </a:r>
            <a:r>
              <a:rPr lang="en-US" dirty="0" smtClean="0"/>
              <a:t> - </a:t>
            </a:r>
            <a:r>
              <a:rPr lang="en-US" b="1" dirty="0" smtClean="0"/>
              <a:t>striped</a:t>
            </a:r>
            <a:endParaRPr lang="en-US" b="1" dirty="0"/>
          </a:p>
        </p:txBody>
      </p:sp>
      <p:pic>
        <p:nvPicPr>
          <p:cNvPr id="24578" name="Picture 2" descr="http://www.cadgraphicdesign.com/yahoo_site_admin/assets/images/mens_stripe_pattern01.64135005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371600"/>
            <a:ext cx="4724400" cy="49338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Claro - </a:t>
            </a:r>
            <a:r>
              <a:rPr lang="en-US" b="1" dirty="0" smtClean="0"/>
              <a:t>pale</a:t>
            </a:r>
            <a:endParaRPr lang="en-US" b="1" dirty="0"/>
          </a:p>
        </p:txBody>
      </p:sp>
      <p:pic>
        <p:nvPicPr>
          <p:cNvPr id="23556" name="Picture 4" descr="http://msnbcmedia.msn.com/j/MSNBC/Components/Photo/_new/100318-scoop-snookie-hmed.nv_n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0"/>
            <a:ext cx="5791200" cy="4465320"/>
          </a:xfrm>
          <a:prstGeom prst="rect">
            <a:avLst/>
          </a:prstGeom>
          <a:noFill/>
        </p:spPr>
      </p:pic>
      <p:sp>
        <p:nvSpPr>
          <p:cNvPr id="5" name="&quot;No&quot; Symbol 4"/>
          <p:cNvSpPr/>
          <p:nvPr/>
        </p:nvSpPr>
        <p:spPr>
          <a:xfrm>
            <a:off x="1752600" y="1143000"/>
            <a:ext cx="6019800" cy="5181600"/>
          </a:xfrm>
          <a:prstGeom prst="noSmoking">
            <a:avLst>
              <a:gd name="adj" fmla="val 4454"/>
            </a:avLst>
          </a:prstGeom>
          <a:solidFill>
            <a:srgbClr val="FF0066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Flojo</a:t>
            </a:r>
            <a:r>
              <a:rPr lang="en-US" dirty="0" smtClean="0"/>
              <a:t> - </a:t>
            </a:r>
            <a:r>
              <a:rPr lang="en-US" b="1" dirty="0" smtClean="0"/>
              <a:t>loose</a:t>
            </a:r>
            <a:endParaRPr lang="en-US" b="1" dirty="0"/>
          </a:p>
        </p:txBody>
      </p:sp>
      <p:pic>
        <p:nvPicPr>
          <p:cNvPr id="22530" name="Picture 2" descr="http://images.clipartof.com/small/441741-Royalty-Free-RF-Clip-Art-Illustration-Of-A-Cartoon-Woman-Displaying-Her-Loose-Pa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371600"/>
            <a:ext cx="3276600" cy="50152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spd="med">
        <p14:flip xmlns:p14="http://schemas.microsoft.com/office/powerpoint/2010/main" dir="r"/>
      </p:transition>
    </mc:Choice>
    <mc:Fallback xmlns="" xmlns:mv="urn:schemas-microsoft-com:mac:vml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</TotalTime>
  <Words>187</Words>
  <Application>Microsoft Macintosh PowerPoint</Application>
  <PresentationFormat>On-screen Show (4:3)</PresentationFormat>
  <Paragraphs>58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Cambria</vt:lpstr>
      <vt:lpstr>Times New Roman</vt:lpstr>
      <vt:lpstr>Arial</vt:lpstr>
      <vt:lpstr>Office Theme</vt:lpstr>
      <vt:lpstr>Spanish 2</vt:lpstr>
      <vt:lpstr>Objetivo</vt:lpstr>
      <vt:lpstr>Los colores!</vt:lpstr>
      <vt:lpstr>De flores - flowered</vt:lpstr>
      <vt:lpstr>De lunares – polka dot</vt:lpstr>
      <vt:lpstr>A cuadros – plaid/checkered</vt:lpstr>
      <vt:lpstr>A rayas - striped</vt:lpstr>
      <vt:lpstr>Claro - pale</vt:lpstr>
      <vt:lpstr>Flojo - loose</vt:lpstr>
      <vt:lpstr>Comodo/incomodo comfortable/uncomfortable</vt:lpstr>
      <vt:lpstr>De cuero - leather</vt:lpstr>
      <vt:lpstr>De seda - silk</vt:lpstr>
      <vt:lpstr>Oscuro - dark</vt:lpstr>
      <vt:lpstr>Vivo - bright</vt:lpstr>
      <vt:lpstr>Pastel - pastel</vt:lpstr>
      <vt:lpstr>De un solo color – solid/one color</vt:lpstr>
      <vt:lpstr>Apretado - tight</vt:lpstr>
      <vt:lpstr>Suelto- loose</vt:lpstr>
      <vt:lpstr>De algodón - cotton</vt:lpstr>
      <vt:lpstr>De lana - wool</vt:lpstr>
      <vt:lpstr>De tela sintetica – synthetic fabric</vt:lpstr>
      <vt:lpstr>Remember:</vt:lpstr>
      <vt:lpstr>ALSO!!!</vt:lpstr>
      <vt:lpstr>With more than one description, color comes first.</vt:lpstr>
      <vt:lpstr>Write a sentence describing what the person is wearing based on what you see in the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2</dc:title>
  <dc:creator>meredith.rosenberg</dc:creator>
  <cp:lastModifiedBy>debbie strawbrich</cp:lastModifiedBy>
  <cp:revision>31</cp:revision>
  <dcterms:created xsi:type="dcterms:W3CDTF">2011-02-22T18:54:17Z</dcterms:created>
  <dcterms:modified xsi:type="dcterms:W3CDTF">2020-04-13T01:49:50Z</dcterms:modified>
</cp:coreProperties>
</file>